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5" r:id="rId3"/>
    <p:sldId id="288" r:id="rId4"/>
    <p:sldId id="289" r:id="rId5"/>
    <p:sldId id="290" r:id="rId6"/>
    <p:sldId id="278" r:id="rId7"/>
    <p:sldId id="279" r:id="rId8"/>
    <p:sldId id="280" r:id="rId9"/>
    <p:sldId id="281" r:id="rId10"/>
    <p:sldId id="284" r:id="rId11"/>
    <p:sldId id="285" r:id="rId12"/>
    <p:sldId id="286" r:id="rId13"/>
  </p:sldIdLst>
  <p:sldSz cx="12192000" cy="6858000"/>
  <p:notesSz cx="6858000" cy="9144000"/>
  <p:defaultTextStyle>
    <a:defPPr>
      <a:defRPr lang="LID4096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8" autoAdjust="0"/>
    <p:restoredTop sz="94660"/>
  </p:normalViewPr>
  <p:slideViewPr>
    <p:cSldViewPr snapToGrid="0">
      <p:cViewPr varScale="1">
        <p:scale>
          <a:sx n="86" d="100"/>
          <a:sy n="86" d="100"/>
        </p:scale>
        <p:origin x="33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ab zarrar" userId="9baa8765db55507f" providerId="LiveId" clId="{62FD175E-FD76-43EB-9497-B33B089CD03A}"/>
    <pc:docChg chg="undo custSel addSld delSld modSld sldOrd">
      <pc:chgData name="kaab zarrar" userId="9baa8765db55507f" providerId="LiveId" clId="{62FD175E-FD76-43EB-9497-B33B089CD03A}" dt="2019-11-04T17:58:39.450" v="315" actId="47"/>
      <pc:docMkLst>
        <pc:docMk/>
      </pc:docMkLst>
      <pc:sldChg chg="delSp modSp">
        <pc:chgData name="kaab zarrar" userId="9baa8765db55507f" providerId="LiveId" clId="{62FD175E-FD76-43EB-9497-B33B089CD03A}" dt="2019-11-03T18:16:13.667" v="238" actId="14100"/>
        <pc:sldMkLst>
          <pc:docMk/>
          <pc:sldMk cId="1174121398" sldId="256"/>
        </pc:sldMkLst>
        <pc:spChg chg="mod">
          <ac:chgData name="kaab zarrar" userId="9baa8765db55507f" providerId="LiveId" clId="{62FD175E-FD76-43EB-9497-B33B089CD03A}" dt="2019-11-03T18:16:13.667" v="238" actId="14100"/>
          <ac:spMkLst>
            <pc:docMk/>
            <pc:sldMk cId="1174121398" sldId="256"/>
            <ac:spMk id="2" creationId="{00000000-0000-0000-0000-000000000000}"/>
          </ac:spMkLst>
        </pc:spChg>
        <pc:spChg chg="del mod">
          <ac:chgData name="kaab zarrar" userId="9baa8765db55507f" providerId="LiveId" clId="{62FD175E-FD76-43EB-9497-B33B089CD03A}" dt="2019-11-03T18:16:08.509" v="237" actId="478"/>
          <ac:spMkLst>
            <pc:docMk/>
            <pc:sldMk cId="1174121398" sldId="256"/>
            <ac:spMk id="3" creationId="{00000000-0000-0000-0000-000000000000}"/>
          </ac:spMkLst>
        </pc:spChg>
      </pc:sldChg>
      <pc:sldChg chg="del">
        <pc:chgData name="kaab zarrar" userId="9baa8765db55507f" providerId="LiveId" clId="{62FD175E-FD76-43EB-9497-B33B089CD03A}" dt="2019-11-03T18:15:41.764" v="233" actId="47"/>
        <pc:sldMkLst>
          <pc:docMk/>
          <pc:sldMk cId="285702265" sldId="258"/>
        </pc:sldMkLst>
      </pc:sldChg>
      <pc:sldChg chg="del">
        <pc:chgData name="kaab zarrar" userId="9baa8765db55507f" providerId="LiveId" clId="{62FD175E-FD76-43EB-9497-B33B089CD03A}" dt="2019-11-03T18:15:42.666" v="234" actId="47"/>
        <pc:sldMkLst>
          <pc:docMk/>
          <pc:sldMk cId="2483137309" sldId="259"/>
        </pc:sldMkLst>
      </pc:sldChg>
      <pc:sldChg chg="modSp">
        <pc:chgData name="kaab zarrar" userId="9baa8765db55507f" providerId="LiveId" clId="{62FD175E-FD76-43EB-9497-B33B089CD03A}" dt="2019-10-28T19:34:04.867" v="232" actId="313"/>
        <pc:sldMkLst>
          <pc:docMk/>
          <pc:sldMk cId="965188874" sldId="260"/>
        </pc:sldMkLst>
        <pc:spChg chg="mod">
          <ac:chgData name="kaab zarrar" userId="9baa8765db55507f" providerId="LiveId" clId="{62FD175E-FD76-43EB-9497-B33B089CD03A}" dt="2019-10-28T19:34:04.867" v="232" actId="313"/>
          <ac:spMkLst>
            <pc:docMk/>
            <pc:sldMk cId="965188874" sldId="260"/>
            <ac:spMk id="3" creationId="{00000000-0000-0000-0000-000000000000}"/>
          </ac:spMkLst>
        </pc:spChg>
      </pc:sldChg>
      <pc:sldChg chg="ord">
        <pc:chgData name="kaab zarrar" userId="9baa8765db55507f" providerId="LiveId" clId="{62FD175E-FD76-43EB-9497-B33B089CD03A}" dt="2019-11-03T18:37:11.731" v="240"/>
        <pc:sldMkLst>
          <pc:docMk/>
          <pc:sldMk cId="3700240858" sldId="265"/>
        </pc:sldMkLst>
      </pc:sldChg>
      <pc:sldChg chg="del">
        <pc:chgData name="kaab zarrar" userId="9baa8765db55507f" providerId="LiveId" clId="{62FD175E-FD76-43EB-9497-B33B089CD03A}" dt="2019-11-04T17:58:06.584" v="305" actId="47"/>
        <pc:sldMkLst>
          <pc:docMk/>
          <pc:sldMk cId="686404872" sldId="267"/>
        </pc:sldMkLst>
      </pc:sldChg>
      <pc:sldChg chg="del">
        <pc:chgData name="kaab zarrar" userId="9baa8765db55507f" providerId="LiveId" clId="{62FD175E-FD76-43EB-9497-B33B089CD03A}" dt="2019-11-04T17:58:07.743" v="306" actId="47"/>
        <pc:sldMkLst>
          <pc:docMk/>
          <pc:sldMk cId="409690150" sldId="268"/>
        </pc:sldMkLst>
      </pc:sldChg>
      <pc:sldChg chg="del">
        <pc:chgData name="kaab zarrar" userId="9baa8765db55507f" providerId="LiveId" clId="{62FD175E-FD76-43EB-9497-B33B089CD03A}" dt="2019-11-04T17:58:13.026" v="308" actId="47"/>
        <pc:sldMkLst>
          <pc:docMk/>
          <pc:sldMk cId="1512114735" sldId="269"/>
        </pc:sldMkLst>
      </pc:sldChg>
      <pc:sldChg chg="del">
        <pc:chgData name="kaab zarrar" userId="9baa8765db55507f" providerId="LiveId" clId="{62FD175E-FD76-43EB-9497-B33B089CD03A}" dt="2019-11-04T17:58:14.121" v="309" actId="47"/>
        <pc:sldMkLst>
          <pc:docMk/>
          <pc:sldMk cId="2710611213" sldId="270"/>
        </pc:sldMkLst>
      </pc:sldChg>
      <pc:sldChg chg="del">
        <pc:chgData name="kaab zarrar" userId="9baa8765db55507f" providerId="LiveId" clId="{62FD175E-FD76-43EB-9497-B33B089CD03A}" dt="2019-11-04T17:58:10.494" v="307" actId="47"/>
        <pc:sldMkLst>
          <pc:docMk/>
          <pc:sldMk cId="3573072714" sldId="271"/>
        </pc:sldMkLst>
      </pc:sldChg>
      <pc:sldChg chg="del">
        <pc:chgData name="kaab zarrar" userId="9baa8765db55507f" providerId="LiveId" clId="{62FD175E-FD76-43EB-9497-B33B089CD03A}" dt="2019-11-04T17:58:15.473" v="310" actId="47"/>
        <pc:sldMkLst>
          <pc:docMk/>
          <pc:sldMk cId="2862512914" sldId="272"/>
        </pc:sldMkLst>
      </pc:sldChg>
      <pc:sldChg chg="del">
        <pc:chgData name="kaab zarrar" userId="9baa8765db55507f" providerId="LiveId" clId="{62FD175E-FD76-43EB-9497-B33B089CD03A}" dt="2019-11-04T17:58:18.226" v="312" actId="47"/>
        <pc:sldMkLst>
          <pc:docMk/>
          <pc:sldMk cId="4074149259" sldId="273"/>
        </pc:sldMkLst>
      </pc:sldChg>
      <pc:sldChg chg="del">
        <pc:chgData name="kaab zarrar" userId="9baa8765db55507f" providerId="LiveId" clId="{62FD175E-FD76-43EB-9497-B33B089CD03A}" dt="2019-11-04T17:58:39.450" v="315" actId="47"/>
        <pc:sldMkLst>
          <pc:docMk/>
          <pc:sldMk cId="3494461694" sldId="275"/>
        </pc:sldMkLst>
      </pc:sldChg>
      <pc:sldChg chg="del">
        <pc:chgData name="kaab zarrar" userId="9baa8765db55507f" providerId="LiveId" clId="{62FD175E-FD76-43EB-9497-B33B089CD03A}" dt="2019-11-04T17:58:33.046" v="313" actId="47"/>
        <pc:sldMkLst>
          <pc:docMk/>
          <pc:sldMk cId="53074751" sldId="276"/>
        </pc:sldMkLst>
      </pc:sldChg>
      <pc:sldChg chg="del">
        <pc:chgData name="kaab zarrar" userId="9baa8765db55507f" providerId="LiveId" clId="{62FD175E-FD76-43EB-9497-B33B089CD03A}" dt="2019-11-04T17:58:38.647" v="314" actId="47"/>
        <pc:sldMkLst>
          <pc:docMk/>
          <pc:sldMk cId="3470104180" sldId="277"/>
        </pc:sldMkLst>
      </pc:sldChg>
      <pc:sldChg chg="del">
        <pc:chgData name="kaab zarrar" userId="9baa8765db55507f" providerId="LiveId" clId="{62FD175E-FD76-43EB-9497-B33B089CD03A}" dt="2019-11-04T17:58:16.985" v="311" actId="47"/>
        <pc:sldMkLst>
          <pc:docMk/>
          <pc:sldMk cId="965896886" sldId="287"/>
        </pc:sldMkLst>
      </pc:sldChg>
      <pc:sldChg chg="modSp">
        <pc:chgData name="kaab zarrar" userId="9baa8765db55507f" providerId="LiveId" clId="{62FD175E-FD76-43EB-9497-B33B089CD03A}" dt="2019-11-04T17:48:10.284" v="286" actId="20577"/>
        <pc:sldMkLst>
          <pc:docMk/>
          <pc:sldMk cId="3011502295" sldId="290"/>
        </pc:sldMkLst>
        <pc:spChg chg="mod">
          <ac:chgData name="kaab zarrar" userId="9baa8765db55507f" providerId="LiveId" clId="{62FD175E-FD76-43EB-9497-B33B089CD03A}" dt="2019-11-04T17:48:10.284" v="286" actId="20577"/>
          <ac:spMkLst>
            <pc:docMk/>
            <pc:sldMk cId="3011502295" sldId="290"/>
            <ac:spMk id="3" creationId="{00000000-0000-0000-0000-000000000000}"/>
          </ac:spMkLst>
        </pc:spChg>
      </pc:sldChg>
      <pc:sldChg chg="modSp">
        <pc:chgData name="kaab zarrar" userId="9baa8765db55507f" providerId="LiveId" clId="{62FD175E-FD76-43EB-9497-B33B089CD03A}" dt="2019-11-04T17:55:50.877" v="287" actId="20577"/>
        <pc:sldMkLst>
          <pc:docMk/>
          <pc:sldMk cId="2894513757" sldId="291"/>
        </pc:sldMkLst>
        <pc:spChg chg="mod">
          <ac:chgData name="kaab zarrar" userId="9baa8765db55507f" providerId="LiveId" clId="{62FD175E-FD76-43EB-9497-B33B089CD03A}" dt="2019-11-04T17:55:50.877" v="287" actId="20577"/>
          <ac:spMkLst>
            <pc:docMk/>
            <pc:sldMk cId="2894513757" sldId="291"/>
            <ac:spMk id="3" creationId="{00000000-0000-0000-0000-000000000000}"/>
          </ac:spMkLst>
        </pc:spChg>
      </pc:sldChg>
      <pc:sldChg chg="modSp">
        <pc:chgData name="kaab zarrar" userId="9baa8765db55507f" providerId="LiveId" clId="{62FD175E-FD76-43EB-9497-B33B089CD03A}" dt="2019-11-04T17:56:51.071" v="304" actId="20577"/>
        <pc:sldMkLst>
          <pc:docMk/>
          <pc:sldMk cId="1468995502" sldId="292"/>
        </pc:sldMkLst>
        <pc:spChg chg="mod">
          <ac:chgData name="kaab zarrar" userId="9baa8765db55507f" providerId="LiveId" clId="{62FD175E-FD76-43EB-9497-B33B089CD03A}" dt="2019-11-04T17:56:51.071" v="304" actId="20577"/>
          <ac:spMkLst>
            <pc:docMk/>
            <pc:sldMk cId="1468995502" sldId="292"/>
            <ac:spMk id="3" creationId="{00000000-0000-0000-0000-000000000000}"/>
          </ac:spMkLst>
        </pc:spChg>
      </pc:sldChg>
      <pc:sldChg chg="modSp">
        <pc:chgData name="kaab zarrar" userId="9baa8765db55507f" providerId="LiveId" clId="{62FD175E-FD76-43EB-9497-B33B089CD03A}" dt="2019-11-03T18:41:54.376" v="268" actId="207"/>
        <pc:sldMkLst>
          <pc:docMk/>
          <pc:sldMk cId="1189433095" sldId="297"/>
        </pc:sldMkLst>
        <pc:spChg chg="mod">
          <ac:chgData name="kaab zarrar" userId="9baa8765db55507f" providerId="LiveId" clId="{62FD175E-FD76-43EB-9497-B33B089CD03A}" dt="2019-10-28T19:29:40.444" v="4" actId="14100"/>
          <ac:spMkLst>
            <pc:docMk/>
            <pc:sldMk cId="1189433095" sldId="297"/>
            <ac:spMk id="2" creationId="{15B95912-0006-49CD-9B5E-1BA13151AF9B}"/>
          </ac:spMkLst>
        </pc:spChg>
        <pc:spChg chg="mod">
          <ac:chgData name="kaab zarrar" userId="9baa8765db55507f" providerId="LiveId" clId="{62FD175E-FD76-43EB-9497-B33B089CD03A}" dt="2019-11-03T18:41:54.376" v="268" actId="207"/>
          <ac:spMkLst>
            <pc:docMk/>
            <pc:sldMk cId="1189433095" sldId="297"/>
            <ac:spMk id="3" creationId="{E331E4F7-9623-4DFC-BE49-751A8DDC01C7}"/>
          </ac:spMkLst>
        </pc:spChg>
      </pc:sldChg>
      <pc:sldChg chg="addSp modSp add">
        <pc:chgData name="kaab zarrar" userId="9baa8765db55507f" providerId="LiveId" clId="{62FD175E-FD76-43EB-9497-B33B089CD03A}" dt="2019-11-03T18:42:54.099" v="273" actId="207"/>
        <pc:sldMkLst>
          <pc:docMk/>
          <pc:sldMk cId="3725339880" sldId="298"/>
        </pc:sldMkLst>
        <pc:spChg chg="mod">
          <ac:chgData name="kaab zarrar" userId="9baa8765db55507f" providerId="LiveId" clId="{62FD175E-FD76-43EB-9497-B33B089CD03A}" dt="2019-11-03T18:42:54.099" v="273" actId="207"/>
          <ac:spMkLst>
            <pc:docMk/>
            <pc:sldMk cId="3725339880" sldId="298"/>
            <ac:spMk id="3" creationId="{E331E4F7-9623-4DFC-BE49-751A8DDC01C7}"/>
          </ac:spMkLst>
        </pc:spChg>
        <pc:spChg chg="add mod">
          <ac:chgData name="kaab zarrar" userId="9baa8765db55507f" providerId="LiveId" clId="{62FD175E-FD76-43EB-9497-B33B089CD03A}" dt="2019-11-03T18:42:11.215" v="270" actId="571"/>
          <ac:spMkLst>
            <pc:docMk/>
            <pc:sldMk cId="3725339880" sldId="298"/>
            <ac:spMk id="4" creationId="{67F38856-033D-4D20-8CD6-C9DC86EB58D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ID4096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8FECB4-5CAF-452A-A82C-B8A3E80CBCC3}" type="datetimeFigureOut">
              <a:rPr lang="LID4096" smtClean="0"/>
              <a:t>03/26/2020</a:t>
            </a:fld>
            <a:endParaRPr lang="LID4096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ID4096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ID4096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CDFF88-0377-4109-A5BC-A37EA65BAF06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750024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CE1E85-8690-4081-B278-E197B7BC17B9}" type="slidenum">
              <a:rPr lang="LID4096" smtClean="0"/>
              <a:t>1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6292101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53C9B-11B1-4FD5-A89F-0E0EC3BE7F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1C7B95-B624-4E4E-BF66-17353850F4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70BF2-EBCA-4DFA-9A03-C1A1B1CA9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19D90-6E75-4A0E-9ADC-DE722094723E}" type="datetimeFigureOut">
              <a:rPr lang="LID4096" smtClean="0"/>
              <a:t>03/26/2020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CCD618-7EC5-4AAB-9F36-095B4B784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5BC67A-E4ED-499E-A1BA-59E1AE781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20F13-1DD8-4FDD-9BC2-AB3736242192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951798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9DEA24-6A47-4961-9E1B-FF02C90470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AEA8C7-9F21-4354-9444-99F08B22E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D253E2-3DD4-4796-B684-5413AACF9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19D90-6E75-4A0E-9ADC-DE722094723E}" type="datetimeFigureOut">
              <a:rPr lang="LID4096" smtClean="0"/>
              <a:t>03/26/2020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5EFA81-BC0F-4566-ABA6-253A35163D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331969-5CC6-441E-A338-80C5F590F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20F13-1DD8-4FDD-9BC2-AB3736242192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1795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6428041-2296-43E9-8190-35B5443213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2756C6-67A2-4FEB-B636-F94268E358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84A506-A213-42DA-AB5E-A534B03CD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19D90-6E75-4A0E-9ADC-DE722094723E}" type="datetimeFigureOut">
              <a:rPr lang="LID4096" smtClean="0"/>
              <a:t>03/26/2020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981E13-C1F5-4806-84BC-3A1567BFC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BE0288-1FB9-4646-93EE-144B34283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20F13-1DD8-4FDD-9BC2-AB3736242192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655945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82987-9091-4F8B-A0FC-524D052C6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DD86C8-87DA-49E8-B9DE-0BCFC12473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58FFCC-15CA-41DF-8496-01534D5D1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19D90-6E75-4A0E-9ADC-DE722094723E}" type="datetimeFigureOut">
              <a:rPr lang="LID4096" smtClean="0"/>
              <a:t>03/26/2020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20C3B5-90B4-4D33-B295-957C8D56F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058A86-B00F-4B7A-93C7-E57A2355E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20F13-1DD8-4FDD-9BC2-AB3736242192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855607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AEB9F-6AD7-4C30-8DD6-7696B0CF45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85FB72-39CF-4117-B7D4-815A1F00D8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8E1A43-DF2A-496B-996A-EDEF3B610C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19D90-6E75-4A0E-9ADC-DE722094723E}" type="datetimeFigureOut">
              <a:rPr lang="LID4096" smtClean="0"/>
              <a:t>03/26/2020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AF6A3D-F4ED-4414-AF78-B85A92B894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7F8A53-9A8D-4A1C-9DDB-8A7844FE7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20F13-1DD8-4FDD-9BC2-AB3736242192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563095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51F13-BD4F-412A-8796-F5A5D3975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AFA06C-E88E-4AA3-9C15-038CBE7775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091BCC-5C1C-4541-A122-FD45717399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86B3E0-566F-4169-9098-0E9C954C66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19D90-6E75-4A0E-9ADC-DE722094723E}" type="datetimeFigureOut">
              <a:rPr lang="LID4096" smtClean="0"/>
              <a:t>03/26/2020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76D503-EB54-4A62-B023-FDE069B75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B43AB8-ADA1-4545-ABEC-5E41398681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20F13-1DD8-4FDD-9BC2-AB3736242192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188724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C111A3-C4A5-4A9B-9969-43C710731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0A43C6-A306-4F87-8E97-C5C5FFB17B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0D5FA2-E525-4E19-B9E1-870A3A92E0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D0D60FA-C979-4E33-8D38-E5D5D1460B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F141523-3CD3-4B86-BA1A-85039999F8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A091122-B02A-4364-9F8F-91C890543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19D90-6E75-4A0E-9ADC-DE722094723E}" type="datetimeFigureOut">
              <a:rPr lang="LID4096" smtClean="0"/>
              <a:t>03/26/2020</a:t>
            </a:fld>
            <a:endParaRPr lang="LID4096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13EC95F-2020-4C85-87B1-64B8613DC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234A2FA-B516-434F-9F3A-C8C9A5F95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20F13-1DD8-4FDD-9BC2-AB3736242192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097921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91B409-510C-4AA6-ABF4-3EDEC3A6B4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560DAFE-6242-466F-82CC-E874D81EAF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19D90-6E75-4A0E-9ADC-DE722094723E}" type="datetimeFigureOut">
              <a:rPr lang="LID4096" smtClean="0"/>
              <a:t>03/26/2020</a:t>
            </a:fld>
            <a:endParaRPr lang="LID4096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CF2B7D-3CAF-4039-89C1-7A64B03915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CB6317-8F7C-4FA4-ABE7-201F8D3F72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20F13-1DD8-4FDD-9BC2-AB3736242192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835735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26CA88-1BE6-490F-9968-1A4ACE9C3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19D90-6E75-4A0E-9ADC-DE722094723E}" type="datetimeFigureOut">
              <a:rPr lang="LID4096" smtClean="0"/>
              <a:t>03/26/2020</a:t>
            </a:fld>
            <a:endParaRPr lang="LID4096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AE84263-A015-4B0C-AF3D-536BDA942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342A5F-2BBC-4DBE-B2A8-92B775668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20F13-1DD8-4FDD-9BC2-AB3736242192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708699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10D05-7433-4ABD-A98C-FAD64B8F85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5FF5C8-76A5-4613-8A00-41286E4DBB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B75278-3684-4C5F-87B8-E783B472F5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48FA6F-B701-4267-B91F-9B1F768814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19D90-6E75-4A0E-9ADC-DE722094723E}" type="datetimeFigureOut">
              <a:rPr lang="LID4096" smtClean="0"/>
              <a:t>03/26/2020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DB5CF0-8FB2-4AAE-9B5C-A5A90D38E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E08FEF-4952-43A8-B137-CBC2D973B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20F13-1DD8-4FDD-9BC2-AB3736242192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220168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60E1D-5905-492D-A05E-440749464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1AACE51-D498-4878-91EE-FFBF46B83F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LID4096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F3FD8A-CD8A-4947-B245-2339EFC6F1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342151-6F62-4A29-9821-A642DE12A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19D90-6E75-4A0E-9ADC-DE722094723E}" type="datetimeFigureOut">
              <a:rPr lang="LID4096" smtClean="0"/>
              <a:t>03/26/2020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D96DFB-B8B8-4212-A376-7FFD4A845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D755DC-4B5B-4F35-A360-28D099BB9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20F13-1DD8-4FDD-9BC2-AB3736242192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48527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4F7E791-55FD-4ADD-AE71-D1128F4542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65EE32-D244-4D95-A736-07B90BC82D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CCDE63-0321-4CB5-B664-CC17750D1C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819D90-6E75-4A0E-9ADC-DE722094723E}" type="datetimeFigureOut">
              <a:rPr lang="LID4096" smtClean="0"/>
              <a:t>03/26/2020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3DB4F2-F55A-44DF-B1D1-D3FA881E73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78E14D-ED3C-4FE8-A080-744150662C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20F13-1DD8-4FDD-9BC2-AB3736242192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282717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ID4096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084816" cy="2810445"/>
          </a:xfrm>
        </p:spPr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Computer Security</a:t>
            </a:r>
          </a:p>
        </p:txBody>
      </p:sp>
    </p:spTree>
    <p:extLst>
      <p:ext uri="{BB962C8B-B14F-4D97-AF65-F5344CB8AC3E}">
        <p14:creationId xmlns:p14="http://schemas.microsoft.com/office/powerpoint/2010/main" val="11741213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Biometric Authentication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Attempts to authenticate an individual based on unique physical characteristics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Based on pattern recognition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Technically complex and expensive when compared to passwords and tokens</a:t>
            </a:r>
          </a:p>
        </p:txBody>
      </p:sp>
    </p:spTree>
    <p:extLst>
      <p:ext uri="{BB962C8B-B14F-4D97-AF65-F5344CB8AC3E}">
        <p14:creationId xmlns:p14="http://schemas.microsoft.com/office/powerpoint/2010/main" val="11231756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Biometric Authentication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Physical characteristics used include</a:t>
            </a:r>
          </a:p>
          <a:p>
            <a:pPr lvl="1"/>
            <a:r>
              <a:rPr lang="en-GB" dirty="0"/>
              <a:t>facial characteristics</a:t>
            </a:r>
          </a:p>
          <a:p>
            <a:pPr lvl="1"/>
            <a:r>
              <a:rPr lang="en-GB" dirty="0"/>
              <a:t>Fingerprint </a:t>
            </a:r>
          </a:p>
          <a:p>
            <a:pPr lvl="1"/>
            <a:r>
              <a:rPr lang="en-GB" dirty="0"/>
              <a:t>hand geometry </a:t>
            </a:r>
          </a:p>
          <a:p>
            <a:pPr lvl="1"/>
            <a:r>
              <a:rPr lang="en-GB" dirty="0"/>
              <a:t>retinal pattern</a:t>
            </a:r>
          </a:p>
          <a:p>
            <a:pPr lvl="1"/>
            <a:r>
              <a:rPr lang="en-GB" dirty="0"/>
              <a:t>Iris</a:t>
            </a:r>
          </a:p>
          <a:p>
            <a:pPr lvl="1"/>
            <a:r>
              <a:rPr lang="en-GB" dirty="0"/>
              <a:t>Signature</a:t>
            </a:r>
          </a:p>
          <a:p>
            <a:pPr lvl="1"/>
            <a:r>
              <a:rPr lang="en-GB" dirty="0"/>
              <a:t>voice</a:t>
            </a:r>
          </a:p>
        </p:txBody>
      </p:sp>
    </p:spTree>
    <p:extLst>
      <p:ext uri="{BB962C8B-B14F-4D97-AF65-F5344CB8AC3E}">
        <p14:creationId xmlns:p14="http://schemas.microsoft.com/office/powerpoint/2010/main" val="10763679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Cost </a:t>
            </a:r>
            <a:r>
              <a:rPr lang="en-GB" dirty="0" err="1"/>
              <a:t>vs</a:t>
            </a:r>
            <a:r>
              <a:rPr lang="en-GB" dirty="0"/>
              <a:t> Accuracy for Biometric Authentication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576" y="1988840"/>
            <a:ext cx="7416824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9568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Storing Passwords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Upon initial usage, user ID and password are registered with system</a:t>
            </a:r>
          </a:p>
          <a:p>
            <a:r>
              <a:rPr lang="en-GB" dirty="0"/>
              <a:t>ID, password (or information based on it), and optionally other user information stored on system, e.g. in file or database</a:t>
            </a:r>
          </a:p>
          <a:p>
            <a:r>
              <a:rPr lang="en-GB" dirty="0"/>
              <a:t>To access system, user submits ID and password, compared against stored values</a:t>
            </a:r>
          </a:p>
          <a:p>
            <a:r>
              <a:rPr lang="en-GB" dirty="0"/>
              <a:t>How should passwords be stored?</a:t>
            </a:r>
          </a:p>
        </p:txBody>
      </p:sp>
    </p:spTree>
    <p:extLst>
      <p:ext uri="{BB962C8B-B14F-4D97-AF65-F5344CB8AC3E}">
        <p14:creationId xmlns:p14="http://schemas.microsoft.com/office/powerpoint/2010/main" val="37002408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Two Steps of Authentication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</a:rPr>
              <a:t>1. Identification step</a:t>
            </a:r>
            <a:r>
              <a:rPr lang="en-GB" dirty="0"/>
              <a:t>: presenting an identifier to the security system</a:t>
            </a:r>
          </a:p>
          <a:p>
            <a:pPr lvl="1"/>
            <a:r>
              <a:rPr lang="en-GB" dirty="0"/>
              <a:t>E.g. user ID</a:t>
            </a:r>
          </a:p>
          <a:p>
            <a:pPr lvl="1"/>
            <a:r>
              <a:rPr lang="en-GB" dirty="0"/>
              <a:t>Generally unique but not secret</a:t>
            </a:r>
          </a:p>
          <a:p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</a:rPr>
              <a:t>2. Verification step:</a:t>
            </a:r>
            <a:r>
              <a:rPr lang="en-GB" dirty="0"/>
              <a:t> presenting or generating authentication information that acts as evidence to  prove the binding between the attribute and that for which it is claimed.</a:t>
            </a:r>
          </a:p>
          <a:p>
            <a:pPr lvl="1"/>
            <a:r>
              <a:rPr lang="en-GB" dirty="0"/>
              <a:t>E.g. password, PIN, biometric information</a:t>
            </a:r>
          </a:p>
          <a:p>
            <a:pPr lvl="1"/>
            <a:r>
              <a:rPr lang="en-GB" dirty="0"/>
              <a:t>Often secret or cannot be generated by others</a:t>
            </a:r>
          </a:p>
        </p:txBody>
      </p:sp>
    </p:spTree>
    <p:extLst>
      <p:ext uri="{BB962C8B-B14F-4D97-AF65-F5344CB8AC3E}">
        <p14:creationId xmlns:p14="http://schemas.microsoft.com/office/powerpoint/2010/main" val="997495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GB" i="1" dirty="0"/>
          </a:p>
          <a:p>
            <a:pPr marL="0" indent="0">
              <a:buNone/>
            </a:pPr>
            <a:r>
              <a:rPr lang="en-GB" sz="4000" b="1" i="1" dirty="0"/>
              <a:t>User authentication is primary line of defence in computer security; other security controls rely on user authentication</a:t>
            </a:r>
          </a:p>
        </p:txBody>
      </p:sp>
    </p:spTree>
    <p:extLst>
      <p:ext uri="{BB962C8B-B14F-4D97-AF65-F5344CB8AC3E}">
        <p14:creationId xmlns:p14="http://schemas.microsoft.com/office/powerpoint/2010/main" val="40568373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Means of Authentication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</a:rPr>
              <a:t>Something the individual . . .</a:t>
            </a:r>
          </a:p>
          <a:p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</a:rPr>
              <a:t>Knows</a:t>
            </a:r>
          </a:p>
          <a:p>
            <a:pPr lvl="1"/>
            <a:r>
              <a:rPr lang="en-GB" dirty="0"/>
              <a:t> E.g. password, PIN, question answers</a:t>
            </a:r>
          </a:p>
          <a:p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Possesses</a:t>
            </a:r>
          </a:p>
          <a:p>
            <a:pPr lvl="1"/>
            <a:r>
              <a:rPr lang="en-GB" dirty="0"/>
              <a:t>Token, e.g. </a:t>
            </a:r>
            <a:r>
              <a:rPr lang="en-GB" dirty="0" err="1"/>
              <a:t>keycards</a:t>
            </a:r>
            <a:r>
              <a:rPr lang="en-GB" dirty="0"/>
              <a:t>, smart card, physical </a:t>
            </a:r>
            <a:r>
              <a:rPr lang="en-GB" dirty="0" err="1"/>
              <a:t>key,RFID</a:t>
            </a:r>
            <a:endParaRPr lang="en-GB" dirty="0"/>
          </a:p>
          <a:p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</a:rPr>
              <a:t>Is</a:t>
            </a:r>
          </a:p>
          <a:p>
            <a:pPr lvl="1"/>
            <a:r>
              <a:rPr lang="en-GB" dirty="0"/>
              <a:t> Static biometrics, e.g. fingerprint, retina, face</a:t>
            </a:r>
          </a:p>
          <a:p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</a:rPr>
              <a:t>Does</a:t>
            </a:r>
          </a:p>
          <a:p>
            <a:pPr lvl="1"/>
            <a:r>
              <a:rPr lang="en-GB" dirty="0"/>
              <a:t> Dynamic biometrics, e.g. voice pattern, handwriting, typing rhythm</a:t>
            </a:r>
          </a:p>
        </p:txBody>
      </p:sp>
    </p:spTree>
    <p:extLst>
      <p:ext uri="{BB962C8B-B14F-4D97-AF65-F5344CB8AC3E}">
        <p14:creationId xmlns:p14="http://schemas.microsoft.com/office/powerpoint/2010/main" val="30115022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Do People Select Passwords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584" y="1412776"/>
            <a:ext cx="7704856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33778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Do People Select Passwords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576" y="1700808"/>
            <a:ext cx="7560840" cy="438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22110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Other Common Characteristics of Passwords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Most use only alphanumeric characters</a:t>
            </a:r>
          </a:p>
          <a:p>
            <a:r>
              <a:rPr lang="en-GB" dirty="0"/>
              <a:t>Most are in (password) dictionaries</a:t>
            </a:r>
          </a:p>
          <a:p>
            <a:r>
              <a:rPr lang="en-GB" dirty="0"/>
              <a:t>Many users re-use passwords across systems</a:t>
            </a:r>
          </a:p>
          <a:p>
            <a:r>
              <a:rPr lang="en-GB" dirty="0"/>
              <a:t>Some very common passwords: 123456, password, 12345678, qwerty, abc123, </a:t>
            </a:r>
            <a:r>
              <a:rPr lang="en-GB" dirty="0" err="1"/>
              <a:t>letmein</a:t>
            </a:r>
            <a:r>
              <a:rPr lang="en-GB" dirty="0"/>
              <a:t> etc.</a:t>
            </a:r>
          </a:p>
          <a:p>
            <a:r>
              <a:rPr lang="en-GB" dirty="0"/>
              <a:t> When forced to change passwords, most users change a single character</a:t>
            </a:r>
          </a:p>
        </p:txBody>
      </p:sp>
    </p:spTree>
    <p:extLst>
      <p:ext uri="{BB962C8B-B14F-4D97-AF65-F5344CB8AC3E}">
        <p14:creationId xmlns:p14="http://schemas.microsoft.com/office/powerpoint/2010/main" val="38166030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Password Selection Strategies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User education</a:t>
            </a:r>
            <a:r>
              <a:rPr lang="en-GB" dirty="0"/>
              <a:t> Ensure users are aware of importance of hard-to-guess passwords; advise users on strategies for selecting passwords</a:t>
            </a:r>
          </a:p>
          <a:p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Computer-generated passwords</a:t>
            </a:r>
            <a:r>
              <a:rPr lang="en-GB" dirty="0"/>
              <a:t> Generate random or pronounceable passwords (but poorly accepted by users)</a:t>
            </a:r>
          </a:p>
        </p:txBody>
      </p:sp>
    </p:spTree>
    <p:extLst>
      <p:ext uri="{BB962C8B-B14F-4D97-AF65-F5344CB8AC3E}">
        <p14:creationId xmlns:p14="http://schemas.microsoft.com/office/powerpoint/2010/main" val="37662364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lecture</Template>
  <TotalTime>188</TotalTime>
  <Words>371</Words>
  <Application>Microsoft Office PowerPoint</Application>
  <PresentationFormat>Widescreen</PresentationFormat>
  <Paragraphs>53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Office Theme</vt:lpstr>
      <vt:lpstr>Computer Security</vt:lpstr>
      <vt:lpstr>Storing Passwords</vt:lpstr>
      <vt:lpstr>Two Steps of Authentication</vt:lpstr>
      <vt:lpstr>PowerPoint Presentation</vt:lpstr>
      <vt:lpstr>Means of Authentication</vt:lpstr>
      <vt:lpstr>How Do People Select Passwords</vt:lpstr>
      <vt:lpstr>How Do People Select Passwords</vt:lpstr>
      <vt:lpstr>Other Common Characteristics of Passwords</vt:lpstr>
      <vt:lpstr>Password Selection Strategies</vt:lpstr>
      <vt:lpstr>Biometric Authentication</vt:lpstr>
      <vt:lpstr>Biometric Authentication</vt:lpstr>
      <vt:lpstr>Cost vs Accuracy for Biometric Authentication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kaab zarrar</dc:creator>
  <cp:lastModifiedBy>kaab zarrar</cp:lastModifiedBy>
  <cp:revision>10</cp:revision>
  <dcterms:created xsi:type="dcterms:W3CDTF">2019-10-28T18:28:50Z</dcterms:created>
  <dcterms:modified xsi:type="dcterms:W3CDTF">2020-03-26T09:43:35Z</dcterms:modified>
</cp:coreProperties>
</file>